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b762d39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b762d39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7b762d39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7b762d39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cagua.cl/index.php/plan-regulador-comun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caguacultura.c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ncagua.c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ios.rancagua.cl/actividades/2018-juegos-regionales-de-inclus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560320" y="2481697"/>
            <a:ext cx="34094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Análisis del sitio  </a:t>
            </a:r>
            <a:endParaRPr sz="2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560320" y="3056708"/>
            <a:ext cx="7315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Municipalidad de Rancagua</a:t>
            </a:r>
            <a:endParaRPr sz="4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7785463" y="4650377"/>
            <a:ext cx="164592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Fernández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Bastian Rubio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Antonia Escudero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Catalina Cea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625" y="1137100"/>
            <a:ext cx="21907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66700" y="252006"/>
            <a:ext cx="85671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PLAN REGULADOR COMUNAL 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https://rancagua.cl/index.php/plan-regulador-comunal</a:t>
            </a:r>
            <a:r>
              <a:rPr lang="es-419" sz="1979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79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0881"/>
            <a:ext cx="11887198" cy="576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3267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45711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07502" cy="11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0900"/>
            <a:ext cx="10947022" cy="59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88473" y="211907"/>
            <a:ext cx="7704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 dirty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RANCAGUA CULTURA </a:t>
            </a:r>
            <a:r>
              <a:rPr lang="es-419" sz="1979" b="0" i="0" u="none" strike="noStrike" cap="none" dirty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http://www.rancaguacultura.cl/</a:t>
            </a:r>
            <a:r>
              <a:rPr lang="es-419" sz="1979" b="0" i="0" u="sng" strike="noStrike" cap="none" dirty="0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 b="0" i="0" u="none" strike="noStrike" cap="none" dirty="0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75" y="1089600"/>
            <a:ext cx="9745047" cy="559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0"/>
            <a:ext cx="6958873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8750"/>
            <a:ext cx="11887201" cy="5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152400"/>
            <a:ext cx="11065772" cy="63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862" y="572350"/>
            <a:ext cx="12745325" cy="49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46125" cy="9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7775"/>
            <a:ext cx="11887201" cy="425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008051" cy="6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98565" y="299813"/>
            <a:ext cx="8083731" cy="71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600"/>
              <a:buFont typeface="Roboto"/>
              <a:buNone/>
            </a:pPr>
            <a:r>
              <a:rPr lang="es-419" sz="36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PRINCIPAL  </a:t>
            </a:r>
            <a:r>
              <a:rPr lang="es-419" sz="20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http://www.rancagua.cl/</a:t>
            </a:r>
            <a:r>
              <a:rPr lang="es-419" sz="2000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200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493" y="1018904"/>
            <a:ext cx="5864364" cy="534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3298" y="1233346"/>
            <a:ext cx="5748540" cy="449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26"/>
          <p:cNvSpPr txBox="1">
            <a:spLocks noGrp="1"/>
          </p:cNvSpPr>
          <p:nvPr>
            <p:ph type="title"/>
          </p:nvPr>
        </p:nvSpPr>
        <p:spPr>
          <a:xfrm>
            <a:off x="3627419" y="2151543"/>
            <a:ext cx="4782291" cy="164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8000" dirty="0" smtClean="0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GRACIAS </a:t>
            </a:r>
            <a:endParaRPr sz="8000" b="0" i="0" u="none" strike="noStrike" cap="none" dirty="0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005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71" y="-6"/>
            <a:ext cx="8341114" cy="633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1" y="113544"/>
            <a:ext cx="7977050" cy="64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442" y="953589"/>
            <a:ext cx="7082197" cy="57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461" y="83510"/>
            <a:ext cx="6337571" cy="87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0794"/>
            <a:ext cx="7775464" cy="522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4946" y="173514"/>
            <a:ext cx="6819021" cy="426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76497" y="234496"/>
            <a:ext cx="9899469" cy="10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832B"/>
              </a:buClr>
              <a:buSzPts val="3240"/>
              <a:buFont typeface="Roboto"/>
              <a:buNone/>
            </a:pPr>
            <a:r>
              <a:rPr lang="es-419" sz="3240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SITIO JUEGOS REGIONALES DE LA INCLUSIÓN 2018 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sz="1979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https://servicios.rancagua.cl/actividades/2018-juegos-regionales-de-inclusion/</a:t>
            </a:r>
            <a:r>
              <a:rPr lang="es-419" sz="1979" b="0" i="0" u="sng" strike="noStrike" cap="none">
                <a:solidFill>
                  <a:srgbClr val="F9832B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s-419" sz="1979" b="0" i="0" u="none" strike="noStrike" cap="none">
                <a:solidFill>
                  <a:srgbClr val="F9832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979" b="0" i="0" u="none" strike="noStrike" cap="none">
              <a:solidFill>
                <a:srgbClr val="F983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497" y="1254033"/>
            <a:ext cx="7318263" cy="514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375" y="0"/>
            <a:ext cx="7065899" cy="8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4625" y="861875"/>
            <a:ext cx="12820873" cy="57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34752" cy="59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Tm="20000"/>
    </mc:Choice>
    <mc:Fallback>
      <p:transition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</Words>
  <Application>Microsoft Office PowerPoint</Application>
  <PresentationFormat>Panorámica</PresentationFormat>
  <Paragraphs>11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Calibri</vt:lpstr>
      <vt:lpstr>Arial</vt:lpstr>
      <vt:lpstr>Roboto</vt:lpstr>
      <vt:lpstr>Tema de Office</vt:lpstr>
      <vt:lpstr>Presentación de PowerPoint</vt:lpstr>
      <vt:lpstr>SITIO PRINCIPAL  (http://www.rancagua.cl/) </vt:lpstr>
      <vt:lpstr>Presentación de PowerPoint</vt:lpstr>
      <vt:lpstr>Presentación de PowerPoint</vt:lpstr>
      <vt:lpstr>Presentación de PowerPoint</vt:lpstr>
      <vt:lpstr>Presentación de PowerPoint</vt:lpstr>
      <vt:lpstr>SITIO JUEGOS REGIONALES DE LA INCLUSIÓN 2018 (https://servicios.rancagua.cl/actividades/2018-juegos-regionales-de-inclusion/) </vt:lpstr>
      <vt:lpstr>Presentación de PowerPoint</vt:lpstr>
      <vt:lpstr>Presentación de PowerPoint</vt:lpstr>
      <vt:lpstr>SITIO PLAN REGULADOR COMUNAL (https://rancagua.cl/index.php/plan-regulador-comunal) </vt:lpstr>
      <vt:lpstr>Presentación de PowerPoint</vt:lpstr>
      <vt:lpstr>Presentación de PowerPoint</vt:lpstr>
      <vt:lpstr>Presentación de PowerPoint</vt:lpstr>
      <vt:lpstr>SITIO RANCAGUA CULTURA (http://www.rancaguacultura.cl/)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 de Windows</cp:lastModifiedBy>
  <cp:revision>6</cp:revision>
  <dcterms:modified xsi:type="dcterms:W3CDTF">2018-10-29T02:53:07Z</dcterms:modified>
</cp:coreProperties>
</file>